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0C871-9B1F-4176-8BF7-DCA8E5C1F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F0D10-3143-4871-87DB-C3B38AF33A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26C80-9174-47C8-B40E-11B1EFFBA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8E550-3C21-439F-8E7C-873897AAD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34A42-80F2-4B88-BD18-64F4C2936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98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04631-0133-49C5-9877-7A6216038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C208DD-93C4-4C80-923A-83878E3AC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B5720-8BD7-4358-9F46-68AC5A89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1F401-054A-4357-9307-A49759DF8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67D68-4E72-4267-8930-E6955017A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24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72B7C8-6723-4F42-8AE0-3C4E2F2430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62AB62-EE48-4D01-8212-66043D12F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8C466-2EF3-40DB-8770-15C1DC0C8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DCFC4-9F0A-4078-8093-CADA3091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2D1DC-72AD-40AC-9034-D16C30272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27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26D9A-6175-4F5E-B8B6-21340F7F3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C1EBA-1151-4BB7-8AA5-136ECFDD9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5D98B-4793-4D15-BB4A-6A7215A84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8E684-C338-4B73-9B7C-A24D3934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7E142-B02F-46F2-91D8-6547B131A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6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F212-5D08-4797-8CD0-7CBBB5F27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E1870-C964-404E-8CB3-B45973572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817B0-C671-4EAB-96CF-AA487C70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CFA36-44A0-41DF-85AC-192C6F6EF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70AD3-FEAE-45EE-A481-6EDE03CC7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53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97D57-7614-46CC-965B-510634524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0B70B-F07D-4B14-B4FA-9C367AF20F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D1C8D-9158-49AE-B003-058092AE1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67426-29FA-4B82-8F06-A67D21E2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72AFE2-87FF-46DD-9C49-343772265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A8541-DDDD-423C-AE1C-A25BF7DE0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18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6115-9DF0-443C-9D81-EA32CADB7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31CB8-6253-456D-99FB-7FE4945DC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6286DB-FCAB-4A2A-864A-AA8C97E19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0AB76-3A06-437C-95CF-9F4EFA32EE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E6A2EB-ED76-4AA0-8E89-B009143E2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DC530D-66F1-4CE6-A53A-01C297E03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1865AE-9A57-4969-815E-DA7959AF1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5770C-1ACC-48DC-B44E-9ECFD9D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4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D690-0A78-4B66-939C-A61C81FC2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DDE534-08FC-41A7-B467-CB6C19D7A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D08DC-A867-40CF-BAD7-D29678768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057D1-2AD7-4FCD-BDF8-BA7ED18BB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71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7D43C1-79ED-425C-9ABC-66082B409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EDC03C-9907-4591-84B1-ED070392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2DA83E-A277-4E34-946F-9E0817C27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53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48A75-E71E-4155-93C7-B288BD6B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7D4ED-E95F-4D78-98EC-DA079CE8F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FC96F9-9AFB-4564-8E01-5B5F4B209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0D808-EF24-45F6-9A1D-CBAF8835B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63558-8066-4864-A2A3-51E04EB83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AD25C-126C-4F3E-9C2B-0D62432E9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30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104C8-6E4B-43C9-BEC9-F67790804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95469-648F-4EB6-8252-7A30310E26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B320A-29FD-4489-B6DC-1C13A7C6C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E7B7F-78A5-4F9B-B5B3-55C3B5CDB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9ECA67-2FAC-4C40-A5C6-4B4D212E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6E406-8850-4BC7-B2DA-4C8C547ED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2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8C9C54-944C-48DF-938B-5A01323D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2AA0F-9A14-4CB0-9BBA-65E563579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564C6-8C37-4445-B2CE-1A1DA9AE2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FA26C-8187-44E8-963D-98F8BDBA2BF1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3879E-026E-4EEE-82D2-7233920E9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4A879-CE12-47C1-AEBC-F10C69B569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77CAE-6F5B-40A2-92B0-E17869950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033D-AE67-41AA-830E-38A20B9674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CEC5-6D4B-4474-9C9B-612663D69A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B25301-2992-4BFE-83DB-EB272C4DAA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53" t="43086" r="74861" b="35185"/>
          <a:stretch/>
        </p:blipFill>
        <p:spPr>
          <a:xfrm>
            <a:off x="1176866" y="3191932"/>
            <a:ext cx="6050391" cy="238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ADE79B-5838-4B09-AAF1-305A09F5F7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53" t="43086" r="78264" b="44954"/>
          <a:stretch/>
        </p:blipFill>
        <p:spPr>
          <a:xfrm>
            <a:off x="6222999" y="395287"/>
            <a:ext cx="4662895" cy="12980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722227-1931-4669-BC5B-69787F91CB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53" t="50000" r="77500" b="37408"/>
          <a:stretch/>
        </p:blipFill>
        <p:spPr>
          <a:xfrm>
            <a:off x="393698" y="612509"/>
            <a:ext cx="4289187" cy="118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055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56686E4-C56D-4CCE-BB2C-C3DB13CFF7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566" t="42327" r="27830" b="36541"/>
          <a:stretch/>
        </p:blipFill>
        <p:spPr>
          <a:xfrm>
            <a:off x="2173855" y="276045"/>
            <a:ext cx="4513669" cy="23118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2EC736-EE3E-47DB-8112-6D6EF999C0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779" t="40818" r="27547" b="37547"/>
          <a:stretch/>
        </p:blipFill>
        <p:spPr>
          <a:xfrm>
            <a:off x="2277374" y="2941607"/>
            <a:ext cx="4286622" cy="223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06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1374DAE-4334-40A1-967B-1E520F96F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920" t="38805" r="28679" b="39811"/>
          <a:stretch/>
        </p:blipFill>
        <p:spPr>
          <a:xfrm>
            <a:off x="353682" y="250165"/>
            <a:ext cx="3847382" cy="22246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9FCF21-F97E-4C78-A538-29EB91ECC3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50" t="46855" r="25778" b="32768"/>
          <a:stretch/>
        </p:blipFill>
        <p:spPr>
          <a:xfrm>
            <a:off x="776378" y="2730261"/>
            <a:ext cx="5190914" cy="222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8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95DB0F-D69A-4CAE-8BD9-DA7ABF97F9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67" t="58209" r="27034" b="20911"/>
          <a:stretch/>
        </p:blipFill>
        <p:spPr>
          <a:xfrm>
            <a:off x="2108198" y="3510951"/>
            <a:ext cx="4887428" cy="23722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D3C4E6-C275-42DB-B8EB-8C9EB72D6B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764" t="52469" r="28264" b="25556"/>
          <a:stretch/>
        </p:blipFill>
        <p:spPr>
          <a:xfrm>
            <a:off x="2108198" y="524934"/>
            <a:ext cx="4719641" cy="265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66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4B6451-C346-4FC2-8149-1225D51E7C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42" t="45802" r="23333" b="24321"/>
          <a:stretch/>
        </p:blipFill>
        <p:spPr>
          <a:xfrm>
            <a:off x="1007533" y="3674533"/>
            <a:ext cx="4723142" cy="25399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70738F-108F-45EE-AEA4-F5BD5F50C7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764" t="52469" r="28264" b="25556"/>
          <a:stretch/>
        </p:blipFill>
        <p:spPr>
          <a:xfrm>
            <a:off x="2108198" y="524934"/>
            <a:ext cx="4719641" cy="265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863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3555-374C-42CF-B103-21CED67C2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8C545E-BA1C-4843-84B1-46ED0D611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204" t="48971" r="25926" b="25264"/>
          <a:stretch/>
        </p:blipFill>
        <p:spPr>
          <a:xfrm>
            <a:off x="838200" y="3429000"/>
            <a:ext cx="4157133" cy="27714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0EBA0E-27F1-4B01-9441-4EB765114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95" t="50000" r="20972" b="25555"/>
          <a:stretch/>
        </p:blipFill>
        <p:spPr>
          <a:xfrm>
            <a:off x="397934" y="365125"/>
            <a:ext cx="6460066" cy="28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58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Gauthier</dc:creator>
  <cp:lastModifiedBy>Aaron Gauthier</cp:lastModifiedBy>
  <cp:revision>11</cp:revision>
  <dcterms:created xsi:type="dcterms:W3CDTF">2019-04-21T00:21:29Z</dcterms:created>
  <dcterms:modified xsi:type="dcterms:W3CDTF">2019-04-21T17:59:22Z</dcterms:modified>
</cp:coreProperties>
</file>

<file path=docProps/thumbnail.jpeg>
</file>